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7" r:id="rId11"/>
    <p:sldId id="278" r:id="rId12"/>
    <p:sldId id="275" r:id="rId13"/>
    <p:sldId id="276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Est-ce un verbe ?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03DD4B-D22D-4B27-A174-CAA89C1D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599"/>
          <a:stretch/>
        </p:blipFill>
        <p:spPr>
          <a:xfrm>
            <a:off x="0" y="-1"/>
            <a:ext cx="795171" cy="91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Est-ce un verbe ?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C’est ma mère qui </a:t>
            </a:r>
            <a:r>
              <a:rPr lang="fr-FR" sz="3600" u="sng" dirty="0"/>
              <a:t>cuisine</a:t>
            </a:r>
            <a:r>
              <a:rPr lang="fr-FR" sz="3600" dirty="0"/>
              <a:t> ce midi.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4638D2E9-5000-FBBC-81EC-B2152A0C00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269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OUI, c’est le verbe « cuisiner ».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E113E98-DE87-9ECF-6D15-C3ADEC74F3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857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Est-ce un verbe ?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Ta montre est restée dans la </a:t>
            </a:r>
            <a:r>
              <a:rPr lang="fr-FR" sz="3600" u="sng" dirty="0"/>
              <a:t>cuisine</a:t>
            </a:r>
            <a:r>
              <a:rPr lang="fr-FR" sz="3600" dirty="0"/>
              <a:t>.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B46FF22-A6B9-4469-A2AC-93C4D23190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357" b="52281"/>
          <a:stretch/>
        </p:blipFill>
        <p:spPr>
          <a:xfrm>
            <a:off x="-8815" y="445982"/>
            <a:ext cx="507433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341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NON, c’est un nom commun.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29A26C4-39D7-4754-AE0A-156093E07B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357" b="52281"/>
          <a:stretch/>
        </p:blipFill>
        <p:spPr>
          <a:xfrm>
            <a:off x="-8815" y="445982"/>
            <a:ext cx="507433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365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Est-ce un verbe ?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Il </a:t>
            </a:r>
            <a:r>
              <a:rPr lang="fr-FR" sz="3600" u="sng" dirty="0"/>
              <a:t>montre</a:t>
            </a:r>
            <a:r>
              <a:rPr lang="fr-FR" sz="3600" dirty="0"/>
              <a:t> son nouveau sac à dos.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B46FF22-A6B9-4469-A2AC-93C4D23190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OUI, c’est le verbe « montrer ».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D7725F2-101F-8B75-B2E7-2C60260429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Est-ce un verbe ?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Je n’ai pas oublié ma </a:t>
            </a:r>
            <a:r>
              <a:rPr lang="fr-FR" sz="3600" u="sng" dirty="0"/>
              <a:t>montre</a:t>
            </a:r>
            <a:r>
              <a:rPr lang="fr-FR" sz="3600" dirty="0"/>
              <a:t>.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5456744-4D9F-B4E4-432A-D5F2833B9A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093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NON , c’est un nom commun.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87D3C2C-43FA-AFF4-0AD3-DFEFE3970D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509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Est-ce un verbe ?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Il est tombé, il a raté une </a:t>
            </a:r>
            <a:r>
              <a:rPr lang="fr-FR" sz="3600" u="sng" dirty="0"/>
              <a:t>marche</a:t>
            </a:r>
            <a:r>
              <a:rPr lang="fr-FR" sz="3600" dirty="0"/>
              <a:t>.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24BD0BC-8B02-1626-FB76-56D6A1E655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929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NON , c’est un nom commun.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44F1CEE-F211-D4A4-245C-6A3EF41EE9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025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Est-ce un verbe ?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Timothé </a:t>
            </a:r>
            <a:r>
              <a:rPr lang="fr-FR" sz="3600" u="sng" dirty="0"/>
              <a:t>marche</a:t>
            </a:r>
            <a:r>
              <a:rPr lang="fr-FR" sz="3600" dirty="0"/>
              <a:t> dans les flaques d’eau.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03F150B-2C59-A63C-95B6-47BDCB9472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37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OUI, c’est le verbe « marcher ».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3469302-2205-D898-4345-3C01CB2526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10"/>
          <a:stretch/>
        </p:blipFill>
        <p:spPr>
          <a:xfrm>
            <a:off x="-8815" y="445982"/>
            <a:ext cx="525061" cy="59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5195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191</Words>
  <Application>Microsoft Office PowerPoint</Application>
  <PresentationFormat>Grand écran</PresentationFormat>
  <Paragraphs>67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Rituel 1</vt:lpstr>
      <vt:lpstr>Est-ce un verbe ?</vt:lpstr>
      <vt:lpstr>Correction</vt:lpstr>
      <vt:lpstr>Est-ce un verbe ?</vt:lpstr>
      <vt:lpstr>Correction</vt:lpstr>
      <vt:lpstr>Est-ce un verbe ?</vt:lpstr>
      <vt:lpstr>Correction</vt:lpstr>
      <vt:lpstr>Est-ce un verbe ?</vt:lpstr>
      <vt:lpstr>Correction</vt:lpstr>
      <vt:lpstr>Est-ce un verbe ?</vt:lpstr>
      <vt:lpstr>Correction</vt:lpstr>
      <vt:lpstr>Est-ce un verbe ?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27</cp:revision>
  <dcterms:created xsi:type="dcterms:W3CDTF">2021-07-17T07:25:24Z</dcterms:created>
  <dcterms:modified xsi:type="dcterms:W3CDTF">2022-08-25T13:17:06Z</dcterms:modified>
</cp:coreProperties>
</file>